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2DB3A6-F4EC-4435-BAEC-5CA85ECDEC72}" v="22" dt="2021-02-13T23:41:23.5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260" d="100"/>
          <a:sy n="260" d="100"/>
        </p:scale>
        <p:origin x="-3444" y="-6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197BC-63F5-4377-AAE3-09840C474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E1184F-F64F-40E4-AB90-CB73AA11D6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71305-0B24-4BAF-9999-B0855A5D2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49168-11AE-45DA-954B-A8FBB484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C287A-68A4-482D-A5E6-F744BA291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9C9F-F200-4297-A30F-69F86D60E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B3C84A-AA52-47CD-ADAB-055DD6FC49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91E62-D1F0-4687-8A3C-EAED805F8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23708-A054-4D3C-9DB2-D55945A7F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5D782-3576-4BE9-8C6F-7C768BCDB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7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463C02-8670-490C-ABCE-32A7CC5D60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B8394C-D06A-4C9C-9EEE-6F128E815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4D868-48CC-4676-BBF9-93CC11187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A909D-315A-44CE-9483-F3CC5B39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5377B-388C-4EC8-9B01-B863CA820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7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2F571-8F7E-4026-BA2A-6B4705037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27CFF-4C7B-4A0D-B5EE-BE190601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E1342-24D6-4F43-8D1E-9D2EBA98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58F-1741-48EC-8590-3A8602421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751D6-F108-4313-B07F-B6D8F73D5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9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C18BD-64E0-49F1-8A38-072E0D5A0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21822-33D0-40BE-96B5-DABAAD805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0C86D-1EF9-4C60-87FD-FB77739AD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B33BA-6F9C-450C-8FC0-93B876052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5F32D-61FE-4037-9082-3572CA2AF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2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79433-A667-4085-B124-89FF37EB2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DE200-3606-4DCE-9D40-85F942C422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E6019-7EFA-4257-B143-CA884E2B9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7495D8-EA3B-4ED2-BE20-CB4386230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52A51-7D0D-4163-9A6B-F88C95B53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DE1231-CB21-42A7-892D-EDD551C27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7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B116D-0FBB-4A8D-90D0-45121B26C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2AB05-89AF-4344-B4CC-6ACBBC1C1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FF921-7580-4C07-B5CC-94DDB8703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17DBC9-1940-4CE3-95AB-73CD432AF4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F34848-ECBE-4555-AE58-3DE82CF656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A0B3EA-6AFD-4174-B3A8-856D5B06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B7F096-26DC-436F-B0FF-6098563C3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F4DFD8-728B-48B8-AAAF-02D13B958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4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993D2-D9AB-4B76-AC20-47DD2E42A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CC950C-41E0-40D7-83F5-A5743D7D5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BB017B-D7C8-428C-B9AE-FA8DE6946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32B7EE-C2A7-4634-91F0-F1E85DDA5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5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ED9680-06BA-461C-B1DC-63B3AB5A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1DF4C6-F435-454E-A876-1AE16EB8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FE10F-C0DF-4198-BD15-DEEDC7B07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8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4BCBA-6822-48BD-91C9-6DA79929A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77CFC-82F5-4E10-ACED-0C5B3876B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1F7207-7905-4DA2-8E6A-37A08A06D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A06E3-403B-42AC-813E-05A2B1F1C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103EC5-26DE-4FF5-BC7B-B6D356ACD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20FFE-8258-40A8-9C25-2100E747D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9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08CBE-C80E-475F-B7E4-9B016EA52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303F2E-D354-4AC7-85FD-35D433CD7F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DC2A55-7FAD-494B-A600-6599BFD46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F60D0B-683E-446F-BB90-9EA07F1F6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A2783-F77E-4C93-8678-9B8A52360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4C1C7-3E85-41FF-B1C3-701E006FA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2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AF0086-FCD8-44A5-97B6-7445BFB02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DE0F4-C199-4739-B346-11E515B5C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89F17-3E95-439B-9F3B-C73809595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C5E50-6D83-4A9B-AA45-404D84090C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1BCE4-4B3A-428D-AC5B-EA1C70063F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3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4E49DD0-472A-4C68-830D-42B1197A6BCC}"/>
              </a:ext>
            </a:extLst>
          </p:cNvPr>
          <p:cNvSpPr txBox="1">
            <a:spLocks/>
          </p:cNvSpPr>
          <p:nvPr/>
        </p:nvSpPr>
        <p:spPr>
          <a:xfrm>
            <a:off x="1274696" y="1881098"/>
            <a:ext cx="648661" cy="1125954"/>
          </a:xfrm>
          <a:prstGeom prst="rect">
            <a:avLst/>
          </a:prstGeom>
        </p:spPr>
        <p:txBody>
          <a:bodyPr vert="vert270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Consolas" panose="020B0609020204030204" pitchFamily="49" charset="0"/>
              </a:rPr>
              <a:t>ASK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75BE5E-FA4C-4D2B-A0FC-4E14F3B69EAE}"/>
              </a:ext>
            </a:extLst>
          </p:cNvPr>
          <p:cNvSpPr txBox="1">
            <a:spLocks/>
          </p:cNvSpPr>
          <p:nvPr/>
        </p:nvSpPr>
        <p:spPr>
          <a:xfrm>
            <a:off x="1599026" y="1712659"/>
            <a:ext cx="1096239" cy="11752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kern="800" spc="-1000" dirty="0">
                <a:solidFill>
                  <a:srgbClr val="FF33CC"/>
                </a:solidFill>
              </a:rPr>
              <a:t>Y</a:t>
            </a:r>
            <a:r>
              <a:rPr lang="en-US" sz="8000" b="1" kern="800" spc="-1000" dirty="0">
                <a:solidFill>
                  <a:srgbClr val="FF33CC"/>
                </a:solidFill>
              </a:rPr>
              <a:t>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4DBE006-D80E-4B73-AB47-258B00C9901D}"/>
              </a:ext>
            </a:extLst>
          </p:cNvPr>
          <p:cNvSpPr txBox="1">
            <a:spLocks/>
          </p:cNvSpPr>
          <p:nvPr/>
        </p:nvSpPr>
        <p:spPr>
          <a:xfrm>
            <a:off x="1374224" y="2926240"/>
            <a:ext cx="1576074" cy="337281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b="1" kern="1000" dirty="0">
                <a:solidFill>
                  <a:schemeClr val="bg1"/>
                </a:solidFill>
              </a:rPr>
              <a:t>AskYo </a:t>
            </a:r>
            <a:r>
              <a:rPr lang="en-US" sz="4000" b="1" kern="1000" dirty="0">
                <a:solidFill>
                  <a:srgbClr val="FF33CC"/>
                </a:solidFill>
              </a:rPr>
              <a:t>.</a:t>
            </a:r>
            <a:r>
              <a:rPr lang="en-US" sz="2200" b="1" kern="1000" dirty="0">
                <a:solidFill>
                  <a:srgbClr val="FF33CC"/>
                </a:solidFill>
              </a:rPr>
              <a:t> </a:t>
            </a:r>
            <a:r>
              <a:rPr lang="en-US" sz="2200" b="1" kern="1000" dirty="0">
                <a:solidFill>
                  <a:schemeClr val="bg1"/>
                </a:solidFill>
              </a:rPr>
              <a:t>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2F3D2-F4BE-4A20-ACF2-E13A512C2BCC}"/>
              </a:ext>
            </a:extLst>
          </p:cNvPr>
          <p:cNvSpPr txBox="1"/>
          <p:nvPr/>
        </p:nvSpPr>
        <p:spPr>
          <a:xfrm>
            <a:off x="1274696" y="3263521"/>
            <a:ext cx="17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kern="0" spc="110" dirty="0"/>
              <a:t>REAL  ESTATE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71419DD2-97A4-4F15-A12A-EA605B7E867D}"/>
              </a:ext>
            </a:extLst>
          </p:cNvPr>
          <p:cNvSpPr/>
          <p:nvPr/>
        </p:nvSpPr>
        <p:spPr>
          <a:xfrm rot="10557747">
            <a:off x="1991886" y="2435220"/>
            <a:ext cx="651854" cy="402099"/>
          </a:xfrm>
          <a:prstGeom prst="arc">
            <a:avLst>
              <a:gd name="adj1" fmla="val 11594570"/>
              <a:gd name="adj2" fmla="val 21519562"/>
            </a:avLst>
          </a:prstGeom>
          <a:noFill/>
          <a:ln w="76200">
            <a:solidFill>
              <a:srgbClr val="FF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4DA0059-490B-4766-BC2B-4DDC71A5457B}"/>
              </a:ext>
            </a:extLst>
          </p:cNvPr>
          <p:cNvCxnSpPr>
            <a:cxnSpLocks/>
          </p:cNvCxnSpPr>
          <p:nvPr/>
        </p:nvCxnSpPr>
        <p:spPr>
          <a:xfrm flipV="1">
            <a:off x="1374224" y="1475619"/>
            <a:ext cx="673524" cy="50131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982986-C637-4F18-9DD8-A56BAABB0B6B}"/>
              </a:ext>
            </a:extLst>
          </p:cNvPr>
          <p:cNvCxnSpPr>
            <a:cxnSpLocks/>
          </p:cNvCxnSpPr>
          <p:nvPr/>
        </p:nvCxnSpPr>
        <p:spPr>
          <a:xfrm>
            <a:off x="2022885" y="1475619"/>
            <a:ext cx="911828" cy="82471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E48D4DB-ADB8-4F39-85F6-6A416E8CFFDC}"/>
              </a:ext>
            </a:extLst>
          </p:cNvPr>
          <p:cNvSpPr txBox="1"/>
          <p:nvPr/>
        </p:nvSpPr>
        <p:spPr>
          <a:xfrm>
            <a:off x="3073895" y="2082271"/>
            <a:ext cx="35504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000" dirty="0"/>
              <a:t>OLANDA</a:t>
            </a:r>
          </a:p>
          <a:p>
            <a:r>
              <a:rPr lang="en-US" sz="2400" dirty="0"/>
              <a:t>V</a:t>
            </a:r>
            <a:r>
              <a:rPr lang="en-US" sz="2000" dirty="0"/>
              <a:t>AN</a:t>
            </a:r>
            <a:r>
              <a:rPr lang="en-US" sz="2400" dirty="0"/>
              <a:t> W</a:t>
            </a:r>
            <a:r>
              <a:rPr lang="en-US" sz="2000" dirty="0"/>
              <a:t>INGERDEN</a:t>
            </a:r>
          </a:p>
          <a:p>
            <a:endParaRPr lang="en-US" sz="200" i="1" dirty="0"/>
          </a:p>
          <a:p>
            <a:endParaRPr lang="en-US" sz="200" i="1" dirty="0"/>
          </a:p>
          <a:p>
            <a:r>
              <a:rPr lang="en-US" sz="1400" i="1" dirty="0"/>
              <a:t>This Lifestyle will move you.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388890A-C309-45C0-AE69-2BA22F4CE38C}"/>
              </a:ext>
            </a:extLst>
          </p:cNvPr>
          <p:cNvCxnSpPr/>
          <p:nvPr/>
        </p:nvCxnSpPr>
        <p:spPr>
          <a:xfrm>
            <a:off x="3184801" y="2926240"/>
            <a:ext cx="19275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A766B1-5074-4056-B475-F2E7ACB95C58}"/>
              </a:ext>
            </a:extLst>
          </p:cNvPr>
          <p:cNvCxnSpPr>
            <a:cxnSpLocks/>
          </p:cNvCxnSpPr>
          <p:nvPr/>
        </p:nvCxnSpPr>
        <p:spPr>
          <a:xfrm>
            <a:off x="2934713" y="2294250"/>
            <a:ext cx="0" cy="63199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59A3C428-E333-4D0A-9771-A6E89022952B}"/>
              </a:ext>
            </a:extLst>
          </p:cNvPr>
          <p:cNvSpPr/>
          <p:nvPr/>
        </p:nvSpPr>
        <p:spPr>
          <a:xfrm>
            <a:off x="1974587" y="1592220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6A45B84-7E62-4A77-B40E-555F2F3CDA55}"/>
              </a:ext>
            </a:extLst>
          </p:cNvPr>
          <p:cNvSpPr/>
          <p:nvPr/>
        </p:nvSpPr>
        <p:spPr>
          <a:xfrm>
            <a:off x="2047748" y="1660207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FD69AC-36EE-4A88-B777-DFEEB1E8A007}"/>
              </a:ext>
            </a:extLst>
          </p:cNvPr>
          <p:cNvSpPr/>
          <p:nvPr/>
        </p:nvSpPr>
        <p:spPr>
          <a:xfrm>
            <a:off x="2048731" y="1590833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DF2852B-24C3-4A19-B8B8-C3382FAA728D}"/>
              </a:ext>
            </a:extLst>
          </p:cNvPr>
          <p:cNvSpPr/>
          <p:nvPr/>
        </p:nvSpPr>
        <p:spPr>
          <a:xfrm>
            <a:off x="1974579" y="1660134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058A8912-18F5-4E0B-A017-FE81FC28F56C}"/>
              </a:ext>
            </a:extLst>
          </p:cNvPr>
          <p:cNvSpPr txBox="1">
            <a:spLocks/>
          </p:cNvSpPr>
          <p:nvPr/>
        </p:nvSpPr>
        <p:spPr>
          <a:xfrm>
            <a:off x="1211144" y="4136484"/>
            <a:ext cx="648661" cy="1125954"/>
          </a:xfrm>
          <a:prstGeom prst="rect">
            <a:avLst/>
          </a:prstGeom>
        </p:spPr>
        <p:txBody>
          <a:bodyPr vert="vert270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Consolas" panose="020B0609020204030204" pitchFamily="49" charset="0"/>
              </a:rPr>
              <a:t>ASK</a:t>
            </a: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C5BF0F20-2849-4033-9888-C420609463AA}"/>
              </a:ext>
            </a:extLst>
          </p:cNvPr>
          <p:cNvSpPr txBox="1">
            <a:spLocks/>
          </p:cNvSpPr>
          <p:nvPr/>
        </p:nvSpPr>
        <p:spPr>
          <a:xfrm>
            <a:off x="1535474" y="3968045"/>
            <a:ext cx="1096239" cy="11752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kern="800" spc="-1000" dirty="0">
                <a:solidFill>
                  <a:srgbClr val="FF33CC"/>
                </a:solidFill>
              </a:rPr>
              <a:t>Y</a:t>
            </a:r>
            <a:r>
              <a:rPr lang="en-US" sz="8000" b="1" kern="800" spc="-1000" dirty="0">
                <a:solidFill>
                  <a:srgbClr val="FF33CC"/>
                </a:solidFill>
              </a:rPr>
              <a:t>o</a:t>
            </a: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B67C0BD0-B6AD-4567-9D54-68E793BE3616}"/>
              </a:ext>
            </a:extLst>
          </p:cNvPr>
          <p:cNvSpPr txBox="1">
            <a:spLocks/>
          </p:cNvSpPr>
          <p:nvPr/>
        </p:nvSpPr>
        <p:spPr>
          <a:xfrm>
            <a:off x="1310672" y="5181626"/>
            <a:ext cx="1576074" cy="337281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b="1" kern="1000" dirty="0">
                <a:solidFill>
                  <a:schemeClr val="bg1"/>
                </a:solidFill>
              </a:rPr>
              <a:t>AskYo </a:t>
            </a:r>
            <a:r>
              <a:rPr lang="en-US" sz="4000" b="1" kern="1000" dirty="0">
                <a:solidFill>
                  <a:srgbClr val="FF33CC"/>
                </a:solidFill>
              </a:rPr>
              <a:t>.</a:t>
            </a:r>
            <a:r>
              <a:rPr lang="en-US" sz="2200" b="1" kern="1000" dirty="0">
                <a:solidFill>
                  <a:srgbClr val="FF33CC"/>
                </a:solidFill>
              </a:rPr>
              <a:t> </a:t>
            </a:r>
            <a:r>
              <a:rPr lang="en-US" sz="2200" b="1" kern="1000" dirty="0">
                <a:solidFill>
                  <a:schemeClr val="bg1"/>
                </a:solidFill>
              </a:rPr>
              <a:t>com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CDD8E30-1D0B-4BC0-AB4E-ABC41018E5D6}"/>
              </a:ext>
            </a:extLst>
          </p:cNvPr>
          <p:cNvSpPr txBox="1"/>
          <p:nvPr/>
        </p:nvSpPr>
        <p:spPr>
          <a:xfrm>
            <a:off x="1211144" y="5518907"/>
            <a:ext cx="17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kern="0" spc="110" dirty="0"/>
              <a:t>REAL  ESTATE</a:t>
            </a:r>
          </a:p>
        </p:txBody>
      </p:sp>
      <p:sp>
        <p:nvSpPr>
          <p:cNvPr id="53" name="Arc 52">
            <a:extLst>
              <a:ext uri="{FF2B5EF4-FFF2-40B4-BE49-F238E27FC236}">
                <a16:creationId xmlns:a16="http://schemas.microsoft.com/office/drawing/2014/main" id="{04481F2B-80B3-42EB-A7CB-C9700E283521}"/>
              </a:ext>
            </a:extLst>
          </p:cNvPr>
          <p:cNvSpPr/>
          <p:nvPr/>
        </p:nvSpPr>
        <p:spPr>
          <a:xfrm rot="10557747">
            <a:off x="1928334" y="4690606"/>
            <a:ext cx="651854" cy="402099"/>
          </a:xfrm>
          <a:prstGeom prst="arc">
            <a:avLst>
              <a:gd name="adj1" fmla="val 11594570"/>
              <a:gd name="adj2" fmla="val 21519562"/>
            </a:avLst>
          </a:prstGeom>
          <a:noFill/>
          <a:ln w="76200">
            <a:solidFill>
              <a:srgbClr val="FF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EC762D9-DF62-49D1-AF28-3E24A2818A07}"/>
              </a:ext>
            </a:extLst>
          </p:cNvPr>
          <p:cNvCxnSpPr>
            <a:cxnSpLocks/>
          </p:cNvCxnSpPr>
          <p:nvPr/>
        </p:nvCxnSpPr>
        <p:spPr>
          <a:xfrm flipV="1">
            <a:off x="1310672" y="3731005"/>
            <a:ext cx="673524" cy="50131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C1426CE-7919-47DB-80A4-A1749BD47845}"/>
              </a:ext>
            </a:extLst>
          </p:cNvPr>
          <p:cNvCxnSpPr>
            <a:cxnSpLocks/>
          </p:cNvCxnSpPr>
          <p:nvPr/>
        </p:nvCxnSpPr>
        <p:spPr>
          <a:xfrm>
            <a:off x="1959333" y="3731005"/>
            <a:ext cx="911828" cy="82471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E499848-BAF7-427D-B254-F28F021E1FED}"/>
              </a:ext>
            </a:extLst>
          </p:cNvPr>
          <p:cNvCxnSpPr/>
          <p:nvPr/>
        </p:nvCxnSpPr>
        <p:spPr>
          <a:xfrm>
            <a:off x="3121249" y="5181626"/>
            <a:ext cx="19275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5AE755D-E560-4580-981D-302C10248210}"/>
              </a:ext>
            </a:extLst>
          </p:cNvPr>
          <p:cNvCxnSpPr>
            <a:cxnSpLocks/>
          </p:cNvCxnSpPr>
          <p:nvPr/>
        </p:nvCxnSpPr>
        <p:spPr>
          <a:xfrm>
            <a:off x="2871161" y="4549636"/>
            <a:ext cx="0" cy="63199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B54F5AC-969E-4751-B480-31B58B386B46}"/>
              </a:ext>
            </a:extLst>
          </p:cNvPr>
          <p:cNvSpPr/>
          <p:nvPr/>
        </p:nvSpPr>
        <p:spPr>
          <a:xfrm>
            <a:off x="1911035" y="3847606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4BEB2E4-5D71-4D60-B35F-4147607FE3EF}"/>
              </a:ext>
            </a:extLst>
          </p:cNvPr>
          <p:cNvSpPr/>
          <p:nvPr/>
        </p:nvSpPr>
        <p:spPr>
          <a:xfrm>
            <a:off x="1984196" y="3915593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19C7E1D-6088-4F94-A28A-08B6AF328FFF}"/>
              </a:ext>
            </a:extLst>
          </p:cNvPr>
          <p:cNvSpPr/>
          <p:nvPr/>
        </p:nvSpPr>
        <p:spPr>
          <a:xfrm>
            <a:off x="1985179" y="3846219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94A1F41-C77F-45DC-ABE2-F80A73E718E3}"/>
              </a:ext>
            </a:extLst>
          </p:cNvPr>
          <p:cNvSpPr/>
          <p:nvPr/>
        </p:nvSpPr>
        <p:spPr>
          <a:xfrm>
            <a:off x="1911027" y="3915520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BFE0B03-E02E-474D-B2AC-E095EAD5C622}"/>
              </a:ext>
            </a:extLst>
          </p:cNvPr>
          <p:cNvSpPr txBox="1"/>
          <p:nvPr/>
        </p:nvSpPr>
        <p:spPr>
          <a:xfrm>
            <a:off x="3017395" y="4446367"/>
            <a:ext cx="35504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000" dirty="0"/>
              <a:t>OLANDA</a:t>
            </a:r>
          </a:p>
          <a:p>
            <a:r>
              <a:rPr lang="en-US" sz="2400" dirty="0"/>
              <a:t>V</a:t>
            </a:r>
            <a:r>
              <a:rPr lang="en-US" sz="2000" dirty="0"/>
              <a:t>AN</a:t>
            </a:r>
            <a:r>
              <a:rPr lang="en-US" sz="2400" dirty="0"/>
              <a:t> W</a:t>
            </a:r>
            <a:r>
              <a:rPr lang="en-US" sz="2000" dirty="0"/>
              <a:t>INGERDEN</a:t>
            </a:r>
          </a:p>
          <a:p>
            <a:endParaRPr lang="en-US" sz="200" i="1" dirty="0"/>
          </a:p>
          <a:p>
            <a:endParaRPr lang="en-US" sz="200" i="1" dirty="0"/>
          </a:p>
          <a:p>
            <a:r>
              <a:rPr lang="en-US" sz="1400" i="1" dirty="0"/>
              <a:t>There’s no place like Home.</a:t>
            </a:r>
          </a:p>
        </p:txBody>
      </p:sp>
    </p:spTree>
    <p:extLst>
      <p:ext uri="{BB962C8B-B14F-4D97-AF65-F5344CB8AC3E}">
        <p14:creationId xmlns:p14="http://schemas.microsoft.com/office/powerpoint/2010/main" val="1733749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32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Callos</dc:creator>
  <cp:lastModifiedBy>John Callos</cp:lastModifiedBy>
  <cp:revision>6</cp:revision>
  <cp:lastPrinted>2021-02-13T23:36:51Z</cp:lastPrinted>
  <dcterms:created xsi:type="dcterms:W3CDTF">2021-02-13T18:00:40Z</dcterms:created>
  <dcterms:modified xsi:type="dcterms:W3CDTF">2021-02-13T23:42:37Z</dcterms:modified>
</cp:coreProperties>
</file>